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4" d="100"/>
          <a:sy n="34" d="100"/>
        </p:scale>
        <p:origin x="-2232" y="-15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A83D-5D95-417E-B226-9FB794E430B5}" type="datetimeFigureOut">
              <a:rPr lang="en-US" smtClean="0"/>
              <a:pPr/>
              <a:t>13-Jan-12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9686B-5EA0-445C-B4C4-A07040AE33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A83D-5D95-417E-B226-9FB794E430B5}" type="datetimeFigureOut">
              <a:rPr lang="en-US" smtClean="0"/>
              <a:pPr/>
              <a:t>13-Jan-12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9686B-5EA0-445C-B4C4-A07040AE33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A83D-5D95-417E-B226-9FB794E430B5}" type="datetimeFigureOut">
              <a:rPr lang="en-US" smtClean="0"/>
              <a:pPr/>
              <a:t>13-Jan-12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9686B-5EA0-445C-B4C4-A07040AE33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A83D-5D95-417E-B226-9FB794E430B5}" type="datetimeFigureOut">
              <a:rPr lang="en-US" smtClean="0"/>
              <a:pPr/>
              <a:t>13-Jan-12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9686B-5EA0-445C-B4C4-A07040AE33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A83D-5D95-417E-B226-9FB794E430B5}" type="datetimeFigureOut">
              <a:rPr lang="en-US" smtClean="0"/>
              <a:pPr/>
              <a:t>13-Jan-12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9686B-5EA0-445C-B4C4-A07040AE33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A83D-5D95-417E-B226-9FB794E430B5}" type="datetimeFigureOut">
              <a:rPr lang="en-US" smtClean="0"/>
              <a:pPr/>
              <a:t>13-Jan-12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9686B-5EA0-445C-B4C4-A07040AE33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A83D-5D95-417E-B226-9FB794E430B5}" type="datetimeFigureOut">
              <a:rPr lang="en-US" smtClean="0"/>
              <a:pPr/>
              <a:t>13-Jan-12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9686B-5EA0-445C-B4C4-A07040AE33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A83D-5D95-417E-B226-9FB794E430B5}" type="datetimeFigureOut">
              <a:rPr lang="en-US" smtClean="0"/>
              <a:pPr/>
              <a:t>13-Jan-12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9686B-5EA0-445C-B4C4-A07040AE33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A83D-5D95-417E-B226-9FB794E430B5}" type="datetimeFigureOut">
              <a:rPr lang="en-US" smtClean="0"/>
              <a:pPr/>
              <a:t>13-Jan-12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9686B-5EA0-445C-B4C4-A07040AE33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A83D-5D95-417E-B226-9FB794E430B5}" type="datetimeFigureOut">
              <a:rPr lang="en-US" smtClean="0"/>
              <a:pPr/>
              <a:t>13-Jan-12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9686B-5EA0-445C-B4C4-A07040AE33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A83D-5D95-417E-B226-9FB794E430B5}" type="datetimeFigureOut">
              <a:rPr lang="en-US" smtClean="0"/>
              <a:pPr/>
              <a:t>13-Jan-12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9686B-5EA0-445C-B4C4-A07040AE33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0A83D-5D95-417E-B226-9FB794E430B5}" type="datetimeFigureOut">
              <a:rPr lang="en-US" smtClean="0"/>
              <a:pPr/>
              <a:t>13-Jan-12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9686B-5EA0-445C-B4C4-A07040AE332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Mufidah</dc:creator>
  <cp:lastModifiedBy>Mufidah</cp:lastModifiedBy>
  <cp:revision>3</cp:revision>
  <dcterms:created xsi:type="dcterms:W3CDTF">2012-01-13T10:34:49Z</dcterms:created>
  <dcterms:modified xsi:type="dcterms:W3CDTF">2012-01-13T10:38:26Z</dcterms:modified>
</cp:coreProperties>
</file>